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MuseoModerno Medium"/>
      <p:regular r:id="rId12"/>
    </p:embeddedFont>
    <p:embeddedFont>
      <p:font typeface="MuseoModerno Medium"/>
      <p:regular r:id="rId13"/>
    </p:embeddedFont>
    <p:embeddedFont>
      <p:font typeface="MuseoModerno Medium"/>
      <p:regular r:id="rId14"/>
    </p:embeddedFont>
    <p:embeddedFont>
      <p:font typeface="MuseoModerno Medium"/>
      <p:regular r:id="rId1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2-1.png>
</file>

<file path=ppt/media/image-3-1.png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73311"/>
            <a:ext cx="7556421" cy="4891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Samsung Innovation Campus Platform : A Platform for Student Success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6004560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Welcome to Samsung Innovation Campus, a global initiative dedicated to empowering students with the skills and knowledge they need to succeed in the technology-driven world. This platform is designed to connect students, foster collaboration, and provide opportunities for growth and development.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2086" y="570309"/>
            <a:ext cx="7692628" cy="12958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The Need for a Social Media Platform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6212086" y="2177177"/>
            <a:ext cx="7692628" cy="13263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Samsung Innovation Campus platform provides a dedicated space for students to connect, collaborate, and share their experiences. This social media platform acts as a virtual community for students, encouraging engagement and collaboration in a supportive and inclusive environment.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212086" y="3736777"/>
            <a:ext cx="3742730" cy="2189202"/>
          </a:xfrm>
          <a:prstGeom prst="roundRect">
            <a:avLst>
              <a:gd name="adj" fmla="val 1421"/>
            </a:avLst>
          </a:prstGeom>
          <a:solidFill>
            <a:srgbClr val="F3EEE3"/>
          </a:solidFill>
          <a:ln/>
        </p:spPr>
      </p:sp>
      <p:sp>
        <p:nvSpPr>
          <p:cNvPr id="6" name="Text 3"/>
          <p:cNvSpPr/>
          <p:nvPr/>
        </p:nvSpPr>
        <p:spPr>
          <a:xfrm>
            <a:off x="6419374" y="3944064"/>
            <a:ext cx="2591753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Shared Learning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419374" y="4392335"/>
            <a:ext cx="3328154" cy="13263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Facilitates knowledge exchange and problem-solving through discussion forums, group projects, and mentorship programs.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0162103" y="3736777"/>
            <a:ext cx="3742730" cy="2189202"/>
          </a:xfrm>
          <a:prstGeom prst="roundRect">
            <a:avLst>
              <a:gd name="adj" fmla="val 1421"/>
            </a:avLst>
          </a:prstGeom>
          <a:solidFill>
            <a:srgbClr val="F3EEE3"/>
          </a:solidFill>
          <a:ln/>
        </p:spPr>
      </p:sp>
      <p:sp>
        <p:nvSpPr>
          <p:cNvPr id="9" name="Text 6"/>
          <p:cNvSpPr/>
          <p:nvPr/>
        </p:nvSpPr>
        <p:spPr>
          <a:xfrm>
            <a:off x="10369391" y="3944064"/>
            <a:ext cx="2591753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Community Building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10369391" y="4392335"/>
            <a:ext cx="3328154" cy="994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Fosters a sense of belonging and connection among students through shared experiences and online events.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212086" y="6133267"/>
            <a:ext cx="7692628" cy="1526024"/>
          </a:xfrm>
          <a:prstGeom prst="roundRect">
            <a:avLst>
              <a:gd name="adj" fmla="val 2038"/>
            </a:avLst>
          </a:prstGeom>
          <a:solidFill>
            <a:srgbClr val="F3EEE3"/>
          </a:solidFill>
          <a:ln/>
        </p:spPr>
      </p:sp>
      <p:sp>
        <p:nvSpPr>
          <p:cNvPr id="12" name="Text 9"/>
          <p:cNvSpPr/>
          <p:nvPr/>
        </p:nvSpPr>
        <p:spPr>
          <a:xfrm>
            <a:off x="6419374" y="6340554"/>
            <a:ext cx="3331607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Networking Opportunities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6419374" y="6788825"/>
            <a:ext cx="7278053" cy="663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Connects students with industry professionals, potential employers, and other stakeholders.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4613" y="961311"/>
            <a:ext cx="7155656" cy="638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Key Features of the Platform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14613" y="1905714"/>
            <a:ext cx="7714774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Samsung Innovation Campus platform offers a comprehensive suite of features designed to enhance student learning and engagement.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14613" y="3018473"/>
            <a:ext cx="459343" cy="459343"/>
          </a:xfrm>
          <a:prstGeom prst="roundRect">
            <a:avLst>
              <a:gd name="adj" fmla="val 6668"/>
            </a:avLst>
          </a:prstGeom>
          <a:solidFill>
            <a:srgbClr val="F3EEE3"/>
          </a:solidFill>
          <a:ln/>
        </p:spPr>
      </p:sp>
      <p:sp>
        <p:nvSpPr>
          <p:cNvPr id="6" name="Text 3"/>
          <p:cNvSpPr/>
          <p:nvPr/>
        </p:nvSpPr>
        <p:spPr>
          <a:xfrm>
            <a:off x="872371" y="3094911"/>
            <a:ext cx="143708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378148" y="3018473"/>
            <a:ext cx="2552462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Interactive Forums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1378148" y="3460075"/>
            <a:ext cx="3091815" cy="1306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Dedicated spaces for students to ask questions, share ideas, and engage in discussions on various tech topics.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674156" y="3018473"/>
            <a:ext cx="459343" cy="459343"/>
          </a:xfrm>
          <a:prstGeom prst="roundRect">
            <a:avLst>
              <a:gd name="adj" fmla="val 6668"/>
            </a:avLst>
          </a:prstGeom>
          <a:solidFill>
            <a:srgbClr val="F3EEE3"/>
          </a:solidFill>
          <a:ln/>
        </p:spPr>
      </p:sp>
      <p:sp>
        <p:nvSpPr>
          <p:cNvPr id="10" name="Text 7"/>
          <p:cNvSpPr/>
          <p:nvPr/>
        </p:nvSpPr>
        <p:spPr>
          <a:xfrm>
            <a:off x="4818578" y="3094911"/>
            <a:ext cx="170378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5337691" y="3018473"/>
            <a:ext cx="3091815" cy="638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Project Collaboration Tools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5337691" y="3779163"/>
            <a:ext cx="3091815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Allows students to work together on projects, share files, and collaborate in real-time.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14613" y="5200769"/>
            <a:ext cx="459343" cy="459343"/>
          </a:xfrm>
          <a:prstGeom prst="roundRect">
            <a:avLst>
              <a:gd name="adj" fmla="val 6668"/>
            </a:avLst>
          </a:prstGeom>
          <a:solidFill>
            <a:srgbClr val="F3EEE3"/>
          </a:solidFill>
          <a:ln/>
        </p:spPr>
      </p:sp>
      <p:sp>
        <p:nvSpPr>
          <p:cNvPr id="14" name="Text 11"/>
          <p:cNvSpPr/>
          <p:nvPr/>
        </p:nvSpPr>
        <p:spPr>
          <a:xfrm>
            <a:off x="858203" y="5277207"/>
            <a:ext cx="172164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1378148" y="5200769"/>
            <a:ext cx="3091815" cy="638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Personalized Learning Resources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1378148" y="5961459"/>
            <a:ext cx="3091815" cy="1306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Provides access to curated content, including articles, videos, and interactive exercises, tailored to individual learning needs.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4674156" y="5200769"/>
            <a:ext cx="459343" cy="459343"/>
          </a:xfrm>
          <a:prstGeom prst="roundRect">
            <a:avLst>
              <a:gd name="adj" fmla="val 6668"/>
            </a:avLst>
          </a:prstGeom>
          <a:solidFill>
            <a:srgbClr val="F3EEE3"/>
          </a:solidFill>
          <a:ln/>
        </p:spPr>
      </p:sp>
      <p:sp>
        <p:nvSpPr>
          <p:cNvPr id="18" name="Text 15"/>
          <p:cNvSpPr/>
          <p:nvPr/>
        </p:nvSpPr>
        <p:spPr>
          <a:xfrm>
            <a:off x="4805124" y="5277207"/>
            <a:ext cx="197287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4</a:t>
            </a:r>
            <a:endParaRPr lang="en-US" sz="2400" dirty="0"/>
          </a:p>
        </p:txBody>
      </p:sp>
      <p:sp>
        <p:nvSpPr>
          <p:cNvPr id="19" name="Text 16"/>
          <p:cNvSpPr/>
          <p:nvPr/>
        </p:nvSpPr>
        <p:spPr>
          <a:xfrm>
            <a:off x="5337691" y="5200769"/>
            <a:ext cx="2726888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Mentorship Programs</a:t>
            </a:r>
            <a:endParaRPr lang="en-US" sz="2000" dirty="0"/>
          </a:p>
        </p:txBody>
      </p:sp>
      <p:sp>
        <p:nvSpPr>
          <p:cNvPr id="20" name="Text 17"/>
          <p:cNvSpPr/>
          <p:nvPr/>
        </p:nvSpPr>
        <p:spPr>
          <a:xfrm>
            <a:off x="5337691" y="5642372"/>
            <a:ext cx="3091815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Connects students with experienced industry professionals who offer guidance and support.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1298"/>
            <a:ext cx="584954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Benefits for Students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7370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platform offers a wide range of benefits for students, empowering them to reach their full potential.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185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Skill Development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39971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Access to industry-relevant resources, workshops, and mentorship opportunities help students develop the skills needed to succeed in the tech industry.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38185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Career Advancement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39971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Networking opportunities, industry connections, and access to job postings provide students with a competitive edge in the job market.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872067" y="38185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Global Connections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2067" y="439971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platform fosters connections with students from all over the world, broadening perspectives and promoting intercultural understanding.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0977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User Engagement and Community Building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6749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platform fosters a sense of community and belonging by encouraging user engagement and active participation.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003602"/>
            <a:ext cx="396835" cy="396835"/>
          </a:xfrm>
          <a:prstGeom prst="roundRect">
            <a:avLst>
              <a:gd name="adj" fmla="val 8574"/>
            </a:avLst>
          </a:prstGeom>
          <a:solidFill>
            <a:srgbClr val="F3EEE3"/>
          </a:solidFill>
          <a:ln/>
        </p:spPr>
      </p:sp>
      <p:sp>
        <p:nvSpPr>
          <p:cNvPr id="6" name="Text 3"/>
          <p:cNvSpPr/>
          <p:nvPr/>
        </p:nvSpPr>
        <p:spPr>
          <a:xfrm>
            <a:off x="1417439" y="50036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Community Forums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17439" y="5494020"/>
            <a:ext cx="693277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Dedicated spaces for students to share their experiences, ask questions, and support each other.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2024-09-29T16:34:48Z</dcterms:created>
  <dcterms:modified xsi:type="dcterms:W3CDTF">2024-09-29T16:34:48Z</dcterms:modified>
</cp:coreProperties>
</file>